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226dd6d4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226dd6d4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226dd6d4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226dd6d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226dd6d4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226dd6d4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26dd6d4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226dd6d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226dd6d4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226dd6d4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226dd6d4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226dd6d4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26dd6d4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26dd6d4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26dd6d4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26dd6d4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26dd6d4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226dd6d4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Friends of MIP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Coffee Talk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3/14/19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525" y="3063025"/>
            <a:ext cx="1455425" cy="14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Thank you for your time!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FY2019 Revised Budget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50" y="1044250"/>
            <a:ext cx="7931626" cy="40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FY2020 Budget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25" y="1017725"/>
            <a:ext cx="7782050" cy="40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Approved Funding for Newhart Middle School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485900"/>
            <a:ext cx="828675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Suggested Donation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The suggested donation amount for the current fundraising period which runs from</a:t>
            </a:r>
            <a:endParaRPr sz="1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November 2018 - October 2019:</a:t>
            </a:r>
            <a:endParaRPr b="1" sz="1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$150/middle school student</a:t>
            </a:r>
            <a:endParaRPr b="1">
              <a:solidFill>
                <a:srgbClr val="FF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$400/elementary school student</a:t>
            </a:r>
            <a:endParaRPr b="1">
              <a:solidFill>
                <a:srgbClr val="FF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*based on 100% participation*</a:t>
            </a:r>
            <a:endParaRPr b="1">
              <a:solidFill>
                <a:srgbClr val="FF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54975" y="8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MIP Gala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62250" y="683875"/>
            <a:ext cx="378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Took place on 2/23/19 at Aliso Viejo Center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130 Attendees including principals from all 3 school sites (Bergeson Elementary, Newhart Middle School and Capistrano Valley High School)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Teachers represented Kindergarten through 7th grade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Total fundraised </a:t>
            </a:r>
            <a:r>
              <a:rPr b="1" lang="en">
                <a:solidFill>
                  <a:srgbClr val="000000"/>
                </a:solidFill>
              </a:rPr>
              <a:t>$46,592.00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Net Proceeds after expenses: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</a:rPr>
              <a:t>$31,342</a:t>
            </a: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450" y="976925"/>
            <a:ext cx="1930950" cy="289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101" y="745700"/>
            <a:ext cx="2923648" cy="19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475" y="2878925"/>
            <a:ext cx="3013600" cy="20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Outreach Events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Wed </a:t>
            </a:r>
            <a:r>
              <a:rPr lang="en" u="sng">
                <a:solidFill>
                  <a:srgbClr val="000000"/>
                </a:solidFill>
              </a:rPr>
              <a:t>3/27/19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Chinese </a:t>
            </a:r>
            <a:r>
              <a:rPr lang="en">
                <a:solidFill>
                  <a:srgbClr val="000000"/>
                </a:solidFill>
              </a:rPr>
              <a:t>Calligraphy sessions at Newhart Middle School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Fri </a:t>
            </a:r>
            <a:r>
              <a:rPr lang="en" u="sng">
                <a:solidFill>
                  <a:srgbClr val="000000"/>
                </a:solidFill>
              </a:rPr>
              <a:t>4/26/19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Bergeson Carnival - MIP will have bake sale and also Chinese Night Market Booths, will have signup genius volunteer slots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Thurs 5/23 4-7pm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End of School Year Social at CircusTrix OC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at Capistrano Valley High School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Tues 3/26</a:t>
            </a: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MIP High School Meeting</a:t>
            </a: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with Principal and IB Counselor</a:t>
            </a: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6pm - 7:30pm (new start time)</a:t>
            </a: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The Mall @ Capistrano Valley High School</a:t>
            </a: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Capistrano Valley High School (CVHS) Principal John Misustin and a CVHS academic IB counselor will meet with parents and answer questions regarding scheduling, IB and other high school related topics. Children are welcome.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2019-20 School Year MIP Board Elections	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98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0000"/>
                </a:solidFill>
              </a:rPr>
              <a:t>Letter of Interest Due 3/31/19</a:t>
            </a:r>
            <a:endParaRPr b="1" sz="1200">
              <a:solidFill>
                <a:srgbClr val="FF0000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President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Vice President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Treasurer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Financial Controller</a:t>
            </a:r>
            <a:endParaRPr b="1" sz="1400">
              <a:solidFill>
                <a:schemeClr val="dk1"/>
              </a:solidFill>
            </a:endParaRPr>
          </a:p>
          <a:p>
            <a:pPr indent="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Secretary</a:t>
            </a:r>
            <a:endParaRPr b="1" sz="1400">
              <a:solidFill>
                <a:schemeClr val="dk1"/>
              </a:solidFill>
            </a:endParaRPr>
          </a:p>
          <a:p>
            <a:pPr indent="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Public Relations/Communications Director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Community Liaison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Outreach Director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546100" lvl="0" marL="64706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>
                <a:solidFill>
                  <a:schemeClr val="dk1"/>
                </a:solidFill>
              </a:rPr>
              <a:t>Middle School </a:t>
            </a:r>
            <a:r>
              <a:rPr b="1" lang="en" sz="1400">
                <a:solidFill>
                  <a:schemeClr val="dk1"/>
                </a:solidFill>
              </a:rPr>
              <a:t>Liaison</a:t>
            </a:r>
            <a:r>
              <a:rPr b="1" lang="en" sz="1400">
                <a:solidFill>
                  <a:schemeClr val="dk1"/>
                </a:solidFill>
              </a:rPr>
              <a:t> (New)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